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Łaską jesteśmy zbawieni,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łaski możemy tu stać.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Łaska usprawiedliwieni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przez Baranka krew.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Wzywasz nas Panie do siebie,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przez Twój w niebie tron.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łaską obdarzeni Tonie składamy hołd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Tobie składamy hołd.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