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Łaskawość Twoja Panie sięga nieba,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Twoja wierność samych obłoków.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