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Święte Imię Jezus, święte imię Jezus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 na ustach mych i w sercu mym,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mocy Ducha uwielbiam Cię.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Nie ma w innym zbawienia,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gdyż nie dano nam ludziom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innego imienia,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Nim zbawienie jest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