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Święty, Święty, Święty, Święty, Święty Pan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Święty, Święty, Święty, Święty Bóg i Król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Otwieram serce swe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Podnoszę ręce swe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Królu wejdź i rozgość się.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