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 wyzwoliłeś nas Panie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 kajdan i samych siebie,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Chrystus stając się bratem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nauczył nas wołać do Ciebie: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Abba Ojcze! Abba Ojcze! Abba Ojcze!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Bo Kościół jak drzewo życia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wieczności zapuszcza korzenie,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przenika naszą codzienność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pokazuje nam Ciebie.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Abba Ojcze! Abba Ojcze! Abba Ojcze!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Bóg hojnym Dawcą jest życia,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wyswobodził nas z śmierci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przygarniając do siebie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uczynił swoimi dziećmi.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Abba Ojcze! Abba Ojcze! Abba Ojcze!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Wszyscy jesteśmy braćmi,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jesteśmy jedną rodziną.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Tej prawdy nic już nie zaćmi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teraz jest jej godzina.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Abba Ojcze! Abba Ojcze! Abba Ojcze!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