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Alleluja, Alleluja, 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Amen, Amen, Alleluja.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Pokłońmy się przed Nim –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naszym Panem jest /x2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Pokłońmy się przed Nim –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naszym Panem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Amen, Amen, Alleluja.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Alleluja, Alleluja, 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Amen, Amen, Alleluja.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Jezus Chrystus zmartwychwstał –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naszym Panem jest /x2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Jezus Chrystus zmartwychwstał –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naszym Panem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Amen, Amen, Alleluja.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Alleluja, Alleluja, 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Amen, Amen, Alleluja.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Radujmy się bracia –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naszym Panem jest /x2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Radujmy się wszyscy –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naszym Panem.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Amen, Amen, Alleluja.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Alleluja, Alleluja, </a:t>
            </a:r>
            <a:b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Amen, Amen, Alleluja.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Posyła nam Ducha –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naszym Panem jest /x2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Posyła nam Ducha –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naszym Panem.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Amen, Amen, Alleluja.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