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ajd tytułowy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tuł i tekst pionowy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tuł pionowy i teks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tuł i zawartość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agłówek sekcji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wa elementy zawartości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orównanie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lko tytuł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usty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Zawartość z podpisem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braz z podpisem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0" y="0"/>
            <a:ext cx="12192000" cy="6857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</a:pPr>
            <a:r>
              <a:rPr b="0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1. Bóg nasz Pan jest dobry cały czas.</a:t>
            </a:r>
            <a:br>
              <a:rPr b="0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Ref. Więc uwielbij Go, więc uwielbij Go.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tyw pakietu Office">
  <a:themeElements>
    <a:clrScheme name="Pakiet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