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Bóg tak umiłował świat,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że Syna swego Jednorodzonego dał,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 każdy kto w Niego wierzy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zginął, ale życie wieczne miał.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O Jezus, Jezus, Jezus!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