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Będę śpiewał Ci najpiękniejszą pieśń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aniołami tak będę śpiewał Ci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Święty, Święty, Święty jest Pan, Zastępów Pan.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Cała ziemia jest pełna Jego chwały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