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Będziemy tańczyć,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będziemy śpiewać,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będziemy klaskać w dłonie swe,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Kiedy nasz Pan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stanie z nami twarzą w twarz,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spotkamy się w Nowym Jeruzalem.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Ref: Będziemy tańczyć,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będziemy śpiewać,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będziemy klaskać w dłonie swe,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Kiedy nasz Pan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białych szatach stawi nas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przed Ojcem Swym, przed Adonai.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Nadejdzie dzień, w którym wszystko spełni się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 dawno już objawił Bóg,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więc mocno trwaj, nigdy nie poddawaj się,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poddawaj się.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