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wszystko, co we mnie, Jego najświętsze imię.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dobroci nigdy nie zapominaj.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On odpuszcza wszystkie twoje grzechy,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leczy wszystkie twoje choroby.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Okazuje Swoje miłosierdzie,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ratuje Ciebie od zguby.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napełnia twoje życie dobrem,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aż odnowi się twoja młodość, jak u orła.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odpłaca według grzechów,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chce wiecznie gniewać się.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pamięta żeśmy prochem,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najlepiej wie!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wszystko, co we mnie, Jego najświętsze imię.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dobroci nigdy nie zapominaj.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Tak jak ojciec nad swoimi dziećmi,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 lituje się nad pokornym.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oddala od nas nasze winy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daleko wschód od zachodu.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wysoko niebo jest nad ziemią,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jest wielka dobroć dla ludzi,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którzy się Go boją.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Dni człowieka są jak trawa,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kwitnie On jak polny kwiat.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Kiedy mocniej wiatr zawieje, znika po nim ślad!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wszystko, co we mnie, Jego najświętsze imię.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dobroci nigdy nie zapominaj.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Błogosławcie Pana –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wszyscy aniołowie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Błogosławcie Pana –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wszyscy Jego ludzie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Błogosławcie Pana –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Jego dzieła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Błogosławcie Go!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wszystko, co we mnie, Jego najświętsze imię.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 duszo moja Pana,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dobroci nigdy nie zapominaj.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