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Błogosławcie Pana wszystkie Jego dzieła,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które by nie kwitły gdyby nie cierpienie,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Błogosławcie Pana.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Błogosławcie Pana wszystkie łzy i żale,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każda moja słabość i upokorzenie,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Błogosławcie Pana.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Błogosławcie Pana wszystkie moje rany,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 które Duch Święty staje się balsamem, Błogosławcie Pana.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Niech Cię błogosławią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wszystkie me niemoce,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ból skrzętnie skrywany po bezsennej nocy, Błogosławcie Pana.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 Błogosławcie Pana, że Mu ufam jeszcze,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że mnie wciąż uzdrawia łaski Swojej deszczem Błogosławcie Pana.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