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Błogosławione jest Imię Twe,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błogosławione jest Imię Twe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wywyższone nad wszelką chwałę i cześć,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Tyś jedynie Panem jest.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Powstań! I Pana chwal,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chwal Go na wieki.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Powstań! Chwal Boga wciąż,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jedynie jest Panem.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Powstań! I Pana chwal,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chwal Go na wieki.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Powstań! Chwal Boga wciąż,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Panem wszechświata jest.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