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Blisko, blisko, blisko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Panie mój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Blisko tak, że czuję tchnienie Twe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przychodzisz do mnie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Już dotykasz mnie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Łaską przebaczenia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Karmisz moją duszę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