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Bo góry mogą ustąpić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pagórki się zachwiać.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Ale miłość Moja, miłość Moja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nigdy nie odstąpi od Ciebie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mówi Pan.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