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Bo jak śmierć potężna jest Miłość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zazdrość jej nieprzejednana jak szeol.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Żar jej to żar ognia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Płomień Pański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Wody wielkie nie zdołają ugasić miłości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zatopią, nie zatopią jej rzeki.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