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Boże Twa łaska nad nami jest,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Twoja miłość przychodzi wciąż,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działasz mocy pośród nas,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przenikasz serca gładzisz grzech.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My chcemy więcej Ciebie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więcej łaski Twej,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pragniemy więcej mocy,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więcej miłości Twojej.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