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Była cicha i piękna jak wiosna,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Żyła prosto, zwyczajnie jak my.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Ona Boga na świat nam przyniosła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na ziemi wśród łez nowe dni zajaśniały.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Matka, która wszystko rozumie,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Sercem ogarnia każdego z nas.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Matka zobaczyć dobro w nas umie,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Ona jest z nami w każdy czas.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Dzisiaj światu potrzeba dobroci,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niepokój zwyciężyć i zło.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Trzeba ciepła, co życie ozłoci,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Trzeba Boga, więc ludziom,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Nieśmy Go, tak jak Ona.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Matka, która wszystko rozumie,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Sercem ogarnia każdego z nas.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Matka zobaczyć dobro w nas umie,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Ona jest z nami w każdy czas.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