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Chcę wywyższać Imię Twe,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chcę zaśpiewać Tobie chwałę.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Panie, dziś raduję się,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przyszedłeś, by mnie zbawić.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Z nieba zstąpiłeś i chcesz prowadzić mnie.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krzyżu zmarłeś, by mój zapłacić dług.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grobu wstałeś i dziś nieba Królem jesteś Ty,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chcę wywyższać Imię Twe.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