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1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Chrystus Pan karmi nas</a:t>
            </a:r>
            <a:br>
              <a:rPr b="1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Swoim świętym Ciałem,</a:t>
            </a:r>
            <a:br>
              <a:rPr b="1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chwalmy Go na wieki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Duchem całym wielbię Pana,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Boga, Zbawcę Jedynego,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 w Nim samym odnajduję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wszystką radość życia mego.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ctrTitle"/>
          </p:nvPr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1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Chrystus Pan karmi nas</a:t>
            </a:r>
            <a:br>
              <a:rPr b="1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Swoim świętym Ciałem,</a:t>
            </a:r>
            <a:br>
              <a:rPr b="1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chwalmy Go na wieki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Wielbię bo chciał wejrzeć z nieba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 swą sługę uniżony,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by mnie odtąd wszyscy ludzie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mogli zwać Błogosławioną.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ctrTitle"/>
          </p:nvPr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1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Chrystus Pan karmi nas</a:t>
            </a:r>
            <a:br>
              <a:rPr b="1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Swoim świętym Ciałem,</a:t>
            </a:r>
            <a:br>
              <a:rPr b="1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chwalmy Go na wieki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 Sprawił we mnie wielkie dzieła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 swej dobroci niepojętej,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On, Wszechmocny, On, Największy,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 sam jeden zawsze święty.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ctrTitle"/>
          </p:nvPr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1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Chrystus Pan karmi nas</a:t>
            </a:r>
            <a:br>
              <a:rPr b="1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Swoim świętym Ciałem,</a:t>
            </a:r>
            <a:br>
              <a:rPr b="1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chwalmy Go na wieki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4. On, który przez pokolenia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pozostaje miłosierny,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wobec tego, kto Mu służy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 chce zostać Jemu wierny.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ctrTitle"/>
          </p:nvPr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1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Chrystus Pan karmi nas</a:t>
            </a:r>
            <a:br>
              <a:rPr b="1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Swoim świętym Ciałem,</a:t>
            </a:r>
            <a:br>
              <a:rPr b="1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chwalmy Go na wieki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5. On, który swą moc objawia,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gdy wyniosłość serc uniża,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każdy zamiar może zburzyć,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który pychą Mu ubliża.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ctrTitle"/>
          </p:nvPr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1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Chrystus Pan karmi nas</a:t>
            </a:r>
            <a:br>
              <a:rPr b="1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Swoim świętym Ciałem,</a:t>
            </a:r>
            <a:br>
              <a:rPr b="1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chwalmy Go na wieki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6. W mocy Jego odjąć władzę,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wydźwignąć pokornego,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wszystkich głodnych zaspokoić,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głodem wstrząsnąć bogatego.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ctrTitle"/>
          </p:nvPr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1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Chrystus Pan karmi nas</a:t>
            </a:r>
            <a:br>
              <a:rPr b="1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Swoim świętym Ciałem,</a:t>
            </a:r>
            <a:br>
              <a:rPr b="1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chwalmy Go na wieki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7. On się ujął za swym ludem,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dziećmi wiary Abrahama,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pomny na Swe miłosierdzie,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obietnicy Swej nie złamał.</a:t>
            </a:r>
            <a:endParaRPr b="0" i="0" sz="6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