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Chrystus Pan, Boży Syn,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Zbawca nasz zgodził się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wziąć mój grzech,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za mnie umrzeć chciał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Ażebym znał mój ogrom win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wiedział, że Krew Jego zbawia oczyszcza i leczy.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Wywyższony bądź Jezu,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Baranku mój,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Tyś jedyny Odkupiciel, Tyś mój Król.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Wywyższony bądź Boży Baranku,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przed Twym tronem dziś najwyższy składam hołd.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