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Chwała Bogu Ojcu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chwale Jego Syn,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Chwałą Tobie Duchu,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Tworzysz jedno w Nich!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Śpiewajmy Alleluja Panu, alleluja, alleluja!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