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Któż jest jak Bóg?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Ponad wszystkim On, wzniosły Jego tron.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Góry chylą się,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oceany grzmią, Panu dają hołd.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Chwal Adonai, odkąd Słońce budzi się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aż zakończy każdy dzień.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 Adonai, wszyscy ludzie niech go czczą,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aniołami wielbią 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