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Chwalę Ciebie Panie i uwielbiam.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Wznoszę w górę swoje ręce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uwielbiając Imię Twe.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Bo wielkiś Ty,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wielkie dzieła czynisz dziś.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 dorówna Tobie nikt,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 dorówna Tobie nikt.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