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Chwalcie łąki umajone,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Góry, doliny zielone.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Chwalcie, cieniste gaiki,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Źródła i kręte strumyki!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Co igra z morza falami,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powietrzu buja skrzydłami,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Chwalcie z nami Panią Świata,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Jej dłoń nasza wieniec splata.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Ona dzieł Boskich korona,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Nad Anioły wywyższona;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Choć jest Panią nieba, ziemi,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gardzi dary naszymi.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Wdzięcznym strumyki mruczeniem,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Ptaszęta słodkim kwileniem,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co czuje, i co żyje,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z nami sławi Maryję!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