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ajd tytułowy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tekst pionowy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pionowy i teks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zawartość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główek sekcji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wa elementy zawartości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orównanie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lko tytuł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usty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Zawartość z podpisem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raz z podpisem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b="1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Ref. Chwalcie Pana Niebios,</a:t>
            </a:r>
            <a:br>
              <a:rPr b="1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chwalcie Go na cytrze,</a:t>
            </a:r>
            <a:br>
              <a:rPr b="1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chwalcie Króla świata,</a:t>
            </a:r>
            <a:br>
              <a:rPr b="1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 On Bogiem jest.</a:t>
            </a: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1. Chwal duszo moja Pana mego Króla,</a:t>
            </a: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chcę chwalić Pana, jak długo będę żył</a:t>
            </a: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Chcę śpiewać memu Bogu, póki będę istniał,</a:t>
            </a: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chcę Go wysławiać, śpiewać Alleluja!</a:t>
            </a:r>
            <a:endParaRPr b="1" i="0" sz="4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>
            <p:ph type="ctrTitle"/>
          </p:nvPr>
        </p:nvSpPr>
        <p:spPr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b="1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Ref. Chwalcie Pana Niebios,</a:t>
            </a:r>
            <a:br>
              <a:rPr b="1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chwalcie Go na cytrze,</a:t>
            </a:r>
            <a:br>
              <a:rPr b="1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chwalcie Króla świata,</a:t>
            </a:r>
            <a:br>
              <a:rPr b="1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 On Bogiem jest.</a:t>
            </a: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2. Szczęśliwy ten, któremu Pan jest pomocą,</a:t>
            </a: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kto ma nadzieję w Panu Bogu swym,</a:t>
            </a: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 Bogu, który stworzył Niebo i Ziemię,</a:t>
            </a: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wszystko, co żyje śpiewa Alleluja!</a:t>
            </a:r>
            <a:endParaRPr b="1" i="0" sz="4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>
            <p:ph type="ctrTitle"/>
          </p:nvPr>
        </p:nvSpPr>
        <p:spPr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b="1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Ref. Chwalcie Pana Niebios,</a:t>
            </a:r>
            <a:br>
              <a:rPr b="1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chwalcie Go na cytrze,</a:t>
            </a:r>
            <a:br>
              <a:rPr b="1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chwalcie Króla świata,</a:t>
            </a:r>
            <a:br>
              <a:rPr b="1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 On Bogiem jest.</a:t>
            </a: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3. Pan Bóg króluje, wesel się Ziemio,</a:t>
            </a: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Bóg Twój Syjonie przez pokolenia.</a:t>
            </a: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On dał Ci życie, On da ci wszystko.</a:t>
            </a: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Śpiewaj Mu wysławiaj Go Alleluja!</a:t>
            </a:r>
            <a:endParaRPr b="1" i="0" sz="4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tyw pakietu Office">
  <a:themeElements>
    <a:clrScheme name="Pakiet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