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Do Ciebie Panie woła dusza moja,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Tęskni ciało me.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nie ma Cię, moje serce ogarnia lęk.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Przyjdź dotknij mnie, rozraduj mnie.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Jezu, pragnę blisko Ciebie być,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Jezu, w Twych ramionach się skryć.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Słodycz Twą poznawać co dnia,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 sercu Twym trwać.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