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Do mnie wróć, zbawię Cię,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cała ziemio!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jam jest Pan i twój Bóg jedyny.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Przyjdźcie tu, zbawi was,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przyjdźcie do Pana.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On wasz Pan i wasz Bóg jedyny.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