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Dobry jest Pan dla ufnych, 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dla duszy, która szuka Go.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Wołaj całym sercem do Pana,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łzy twe płyną jak rzeka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Powstań i wołaj po nocy,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wody wylewaj swe serce.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Dobry jest Pan dla ufnych, 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dla duszy, która szuka Go.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Nie jest zamiarem Boga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odtrącić na wieki,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gdy udręczył, znów się zlituje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niezmiernej swej dobroci,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Wzywajmy Jego imienia z otchłani grobu,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rzeknie: „Nie bójcie się” i powstaniemy.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Dobry jest Pan dla ufnych, 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dla duszy, która szuka Go.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Wspomnij Panie o tym, co nas spotkało,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spojrzyj i przypatrz się naszej hańbie: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słudzy panują nad nami;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 ocal nas z ich ręki.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Nawróć nas, a wrócimy do Ciebie.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