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Dotknij Panie moich oczu,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abym przejrzał.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Dotknij Panie moich warg,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abym przemówił uwielbieniem.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Dotknij Panie mego serca i oczyść je.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Twój Święty Duch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dziś ogarnia mnie.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