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pl-P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Duchu Święty!</a:t>
            </a:r>
            <a:br>
              <a:rPr b="0" i="0" lang="pl-P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Przyjdź i rozpal nas</a:t>
            </a:r>
            <a:br>
              <a:rPr b="0" i="0" lang="pl-P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 utul nas, miłość nam daj.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