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Duchu Święty, ogarnij mnie!</a:t>
            </a:r>
            <a:b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Otwórz oczy mego serca, napełnij miłością!</a:t>
            </a:r>
            <a:b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Duchu Święty, ja kocham Cię!</a:t>
            </a:r>
            <a:b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Niech Twa święta wola pełni się!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