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Duchu Święty przyjdź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Niech wiara zagości,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Nadzieja zagości, 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miłość zagości w nas.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