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Duchu Miłości wylewaj się na nas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przebitego serca Jezusa, Jezusa.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