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Duszo ma, Pana chwal, oddaj Bogu cześć,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Świętemu śpiewaj pieśń.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mocą wywyższaj go, duszo ma,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Uwielbiam, Boże, Cię!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Nowy dzień wraz ze wschodem słońca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Znów nadszedł czas, by Ci śpiewać pieśń.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Cokolwiek jest już za mną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to wszystko, co przede mną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Wiem, będę śpiewać, gdy nadejdzie zmrok.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Duszo ma, Pana chwal, oddaj Bogu cześć,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Świętemu śpiewaj pieśń.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mocą wywyższaj go, duszo ma,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Uwielbiam, Boże, Cię!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Bogaty w miłość, gniew oddalasz, Panie,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Twe serce miłe, wielkie Imię Twe.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Ze względu na Twą dobroć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będę śpiewać Tobie pieśni,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Wiele powodów, by uwielbiać Cię.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Duszo ma, Pana chwal, oddaj Bogu cześć,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Świętemu śpiewaj pieśń.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mocą wywyższaj go, duszo ma,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Uwielbiam, Boże, Cię!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Przyjdzie dzień, gdy bez sił zostanę,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Nadejdzie czas mego końca tu.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Dusza ma będzie już na zawsze Cię uwielbiać,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wieczności z Tobą piękna zabrzmi pieśń.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