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Dzięki, o Panie! Składamy dzięki,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Wszechmogący nasz Królu w niebie!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Za to, że dałeś nam wiarę...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Za to, że dałeś nam miłość...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Dzięki, o Panie! Składamy dzięki,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Wszechmogący nasz Królu w niebie!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Za to, że dałeś nam siebie...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Ty nam przebaczasz grzechy...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Dzięki, o Panie! Składamy dzięki,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Wszechmogący nasz Królu w niebie!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Ty nam przywracasz życie...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Za to, że jesteś z nami...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Dzięki, o Panie! Składamy dzięki,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Wszechmogący nasz Królu w niebie!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7. Tobie śpiewamy z radością...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8. Za to, że Zmartwychwstałeś...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Dzięki, o Panie! Składamy dzięki,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Wszechmogący nasz Królu w niebie!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9. Za to, żeś Ducha nam zesłał...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