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Dzielmy się wiarą jak chlebem,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dajmy świadectwo nadziei.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Bóg ofiarował nam siebie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my mamy się Nim z ludźmi dzielić.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Chleba tego nie zabraknie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rozmnoży się podczas łamania.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Potrzeba tylko rąk naszych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gotowości dawania.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Dzielmy się wiarą jak chlebem,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dajmy świadectwo nadziei.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Bóg ofiarował nam siebie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my mamy się Nim z ludźmi dzielić.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Nikt nie zapala lampy,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żeby ją schować pod korcem.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Skoro Bóg nas światłem natchnął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trzeba z tym światłem iść w drogę.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Dzielmy się wiarą jak chlebem,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dajmy świadectwo nadziei.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Bóg ofiarował nam siebie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my mamy się Nim z ludźmi dzielić.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Odrzućmy zwątpienie i trwogę,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choć świat się śmieje z proroków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musimy świadczyć odważnie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służbie ludziom i Bogu.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