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Gdy kiedyś Pan powróci znów,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Gdy Święci swój opuszczą grób 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Gdy Boga tron otoczą w krąg,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Gdy księgę swą otworzy Bóg,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Gdy po imieniu wezwie Pan,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Gdy ucztę nam zgotuje Bóg,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Gdy zabrzmi pieśń: Alleluja,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abyśmy też tam byli, gdy kiedyś Pan powróci znów.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