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Gdy klęczę przed Tobą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Modlę się i składam hołd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Weź ten dzień, uczyń go swym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we mnie miłość wznieć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Ave Maria Gratia plena Dominus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Tecum Benedicta tu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Wszystko Tobie daję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Każdy sen i każdą myśl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Matko Boga, matko moja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Wznieś je przed Boży tron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Ave Maria Gratia plena Dominus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Tecum Benedicta tu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Gdy klęczę przed Tobą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Widzę Twa radosną twarz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Każda myśl, każde słowo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spocznie w dłoniach Twych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Ave Maria Gratia plena Dominus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Tecum Benedicta tu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