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Godzien, o godzien jest Bóg,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siedzący na tronie,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Baranek wśród chwał,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przyjąć wdzięczność siłę i moc,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błogosławieństwo i cześć.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On Panem jest od wieków na wieki.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Będziemy niezmiernie wciąż trwać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jedności i w prawdzie,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oddając Ci hołd,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miłość, wdzięczność, siłę i moc,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błogosławieństwo i cześć.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On Panem jest od wieków na wieki.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