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Gwiazdo zaranna, obleczona w słońce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Chwały ikono, Dziewico posłuszna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Gwiazdo przewodnia, Służebnico Pańska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nami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Matko żyjących, Początku Kościoła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Bogarodzico, Córo Twego Syna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Znaku nadziei, Mieszkanie mądrości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módl się za nami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