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Idź w pokoju</a:t>
            </a:r>
            <a:b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A Bóg Izraela niech </a:t>
            </a:r>
            <a:b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spełni prośbę</a:t>
            </a:r>
            <a:b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Którą do Niego zaniosłeś.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