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Ja wierzę, że to Jezus,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wierzę, że On Synem Boga jest.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zmarł i powstał, aby żyć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za cenę śmierci życie dał.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Ref1. Wierzę, że jest tu teraz,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stoi pośród nas,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 moc nas teraz uzdrawiać,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 przebaczenia dar.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Ja wierzę Tobie Panie,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wierzę, że Tyś Synem Boga jest.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Zmarłeś i powstałeś, aby żyć,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za cenę śmierci życie dać.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Ref2.Wierzę, że tutaj jesteś,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stoisz pośród nas,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masz moc nas teraz uzdrawiać,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masz przebaczenia dar.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