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Jak Dawid, kiedy przed Bogiem był,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tańczył ze wszystkich sił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przed Panem, Królem mym.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Jak Miriam grała na bębnie swym,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będę klaskać ze wszystkich sił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przed Panem, Królem mym.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Pokłońmy się przed Bogiem,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oddajmy Jemu cześć,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wielbijmy Imię Jezus, śpiewajmy Panu pieśń.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