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Jak dobrze jest dziękować Ci Panie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śpiewać psalm Twojemu Imieniu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opowiadać rano Twoje miłosierdzie,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w nocy wierność Twoją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 dziesięciostrunnej harfie i lutni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dźwięcznej cytrze...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