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Jak ożywczy deszcz Duchu Święty przyjdź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Dotknij naszych serc, rozpal ognia żar.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Dziś przenikaj nas tchnieniem mocy swej,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nam światłem dnia i nadzieją serc.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Dziś przenikaj nas tchnieniem mocy swej,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nam światłem dnia i nadzieją serc.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