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To On, nasz Pan i Król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odziany w majestat Swój.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Ziemio raduj się, ziemio raduj się.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Okrywa światłość Go, ucieka ciemność i zło,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drży na Jego głos, drży na Jego głos.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Jak wielki jest Bóg,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wielki jest Bóg,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wielki jest Nasz Bóg.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On czas w swej dłoni ma,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 wieków na wieki trwa,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początkiem, końcem On,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początkiem, końcem On.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Jedyny w Trójcy Bóg, Ojciec, Syn i Duch,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Barankiem jest i Lwem, Barankiem jest i Lwem.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Jak wielki jest Bóg,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wielki jest Bóg,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wielki jest Nasz Bóg.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Na wieki godzien jest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przyjąć chwałę, moc i cześć,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ogłaszać chcę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wielki jest Bóg.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Jak wielki jest Bóg,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wielki jest Bóg, </a:t>
            </a:r>
            <a:b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wielki jest Nasz Bóg.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