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Jeden chleb, co zmienia się w Chrystusa Ciało,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 wielu ziaren pszenicznych się rodzi.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Jedno wino, co się Krwią Chrystusa stało,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 soku wielu winnych gron pochodzi.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Jak ten chleb co złączył złote ziarna, 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Tak niech miłość łączy nas ofiarna.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Jak ten kielich łączy kropel wiele,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Tak nas, Chryste, w swoim złącz Kościele.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O Pasterzu, zgromadź w jednej swej owczarni,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Zabłąkane owce, które giną,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jeden Kościół zbierz na nowo i przygarnij,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Byśmy jedną stali się rodziną.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Jak ten chleb co złączył złote ziarna, 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Tak niech miłość łączy nas ofiarna.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Jak ten kielich łączy kropel wiele,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Tak nas, Chryste, w swoim złącz Kościele.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Na ramiona swoje weź, o Panie,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Tych, co sami wrócić już nie mogą!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Niechaj zjednoczenia cud się stanie,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Prowadź nas ku niebu wspólną drogą.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Jak ten chleb co złączył złote ziarna, 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Tak niech miłość łączy nas ofiarna.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Jak ten kielich łączy kropel wiele,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Tak nas, Chryste, w swoim złącz Kościele.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