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Jeden jest tylko Pan,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Tutaj jest Jego dom.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Klęknijcie wszyscy, którzy tu wchodzicie,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razem chwalmy Go.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Miejsce to wybrał Pan,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Aby wysłuchać nas.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Śpiewajcie wszyscy słudzy w Jego domu,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Bogu oddajmy cześć!</a:t>
            </a:r>
            <a:endParaRPr b="1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