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Jedyny Pan, prawdziwy Bóg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Wszystko co mam, oddaję Mu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jedynym Panem jest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Sz`ma Izrael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